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" pitchFamily="2" charset="0"/>
      <p:regular r:id="rId12"/>
    </p:embeddedFont>
    <p:embeddedFont>
      <p:font typeface="PT Serif" panose="020A06030405050202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9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7054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Restaurant Operations Analysis Using MySQL</a:t>
            </a:r>
            <a:endParaRPr lang="en-US" sz="4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24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Objective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369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30147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Data-Driven Analysis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52294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objective of this project is to analyze restaurant operations by examining ordering patterns, menu insights, and customer preferences using structured query language (SQL).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0652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530906" y="51431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Operational Insights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530906" y="565130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data-driven approach helps to uncover trends in customer behavior, menu performance, and operational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1387"/>
            <a:ext cx="7398901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How This Analysis Helps the Client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90932" y="1485662"/>
            <a:ext cx="7562136" cy="1055608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1669" y="1666399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Menu Optimization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1669" y="2071449"/>
            <a:ext cx="720066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best and worst-performing dishes by popularity and profitability.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90932" y="2722007"/>
            <a:ext cx="7562136" cy="1344692"/>
          </a:xfrm>
          <a:prstGeom prst="roundRect">
            <a:avLst>
              <a:gd name="adj" fmla="val 201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71669" y="2902744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Operational Efficiency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71669" y="3307794"/>
            <a:ext cx="720066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Recognizing peak order volumes and large order patterns to optimize staffing and preparation.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90932" y="4247436"/>
            <a:ext cx="7562136" cy="1344692"/>
          </a:xfrm>
          <a:prstGeom prst="roundRect">
            <a:avLst>
              <a:gd name="adj" fmla="val 201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71669" y="4428173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Preferences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71669" y="4833223"/>
            <a:ext cx="720066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what items or categories are most popular, and tailoring promotions accordingly.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90932" y="5772864"/>
            <a:ext cx="7562136" cy="1055608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71669" y="5953601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Revenue Insights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71669" y="6358652"/>
            <a:ext cx="720066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top-spending orders to explore upselling opportunities.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90932" y="7031831"/>
            <a:ext cx="7562136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analysis provides actionable insights that support data-informed decision-making in several key areas: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783" y="613529"/>
            <a:ext cx="6211729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Section 1: Menu Analysis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783" y="1625084"/>
            <a:ext cx="1057751" cy="15738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1836539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Menu Overview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40836" y="2310527"/>
            <a:ext cx="621018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are the items on the menu? How many items are on the menu?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783" y="3198971"/>
            <a:ext cx="1057751" cy="12693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3410426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Price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40836" y="3884414"/>
            <a:ext cx="621018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are the least and most expensive items?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783" y="4468297"/>
            <a:ext cx="1057751" cy="15738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4679752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Italian Cuisine Focus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40836" y="5153739"/>
            <a:ext cx="621018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many Italian dishes are on the menu? What are the least and most expensive Italian dishes?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783" y="6042184"/>
            <a:ext cx="1057751" cy="15738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0836" y="6253639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Category Breakdown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40836" y="6727627"/>
            <a:ext cx="621018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many dishes are in each category? What is the average dish price within each category?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20078"/>
            <a:ext cx="7570946" cy="1400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Section 2: Order Data Analysis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27" y="2341126"/>
            <a:ext cx="533757" cy="5337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2927" y="3088362"/>
            <a:ext cx="234576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Date Range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72927" y="3566636"/>
            <a:ext cx="2345769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the date range of the order data?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5515" y="2341126"/>
            <a:ext cx="533757" cy="5337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5515" y="3088362"/>
            <a:ext cx="234576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85515" y="3566636"/>
            <a:ext cx="2345769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many total orders were made within this date range?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8104" y="2341126"/>
            <a:ext cx="533757" cy="5337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498104" y="3088362"/>
            <a:ext cx="234576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Items Ordered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498104" y="3566636"/>
            <a:ext cx="2345769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many items were ordered in total?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927" y="5018008"/>
            <a:ext cx="533757" cy="5337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72927" y="5765244"/>
            <a:ext cx="234576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Large Orders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72927" y="6243518"/>
            <a:ext cx="2345769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Which orders had the most number of items? How many orders had more than 12 items?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3895"/>
            <a:ext cx="7556421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Section 3: Sales &amp; Customer Insights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97003" y="2238256"/>
            <a:ext cx="22860" cy="5307330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691015" y="2443639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80130" y="2238256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45138" y="2265283"/>
            <a:ext cx="303609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61052" y="230445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Popular Items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61052" y="2736294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Which items were ordered the most and least, and which categories do they belong to?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91015" y="3943945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280130" y="3738563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345138" y="3765590"/>
            <a:ext cx="303609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61052" y="3804761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Spending Orders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61052" y="4236601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were the top 5 highest-spending orders?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91015" y="5135880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280130" y="4930497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345138" y="4957524"/>
            <a:ext cx="303609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61052" y="4996696"/>
            <a:ext cx="267235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Highest-Spend Analysis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61052" y="5428536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details and insights can we gather from the highest-spend order?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91015" y="6636187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280130" y="6430804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345138" y="6457831"/>
            <a:ext cx="303609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61052" y="6497002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5 Insights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61052" y="6928842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are the details and insights from the top 5 highest-spending orders?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81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Overall Conclusions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0194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Takeaways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61830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analysis provides a comprehensive view of menu performance and customer behavior. Key takeaways include: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110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Italian dishes are priced higher and appear frequently in top orders, validating premium pricing.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161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American comfort items drive volume, while Asian dishes contribute to high-value orders.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194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Insights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99521" y="36183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diversity in ordering behavior suggests the potential for bundled promotions across cuisines.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 patterns show consistent high-volume activity, useful for optimizing kitchen operations and staffing.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6775"/>
            <a:ext cx="663475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Implementation Benefits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491639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93790" y="60586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Menu Refinement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56677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using these insights, the café can refine its menu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51358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254704" y="57183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Targeted Marketing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254704" y="622649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marketing more effectively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11197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715738" y="53781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Pricing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715738" y="5886331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 develop pricing strategies that align with customer behavior—leading to better profitability and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820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Thank You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by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</a:t>
            </a:r>
            <a:r>
              <a:rPr lang="en-US" sz="175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Dharmesh Parmar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Dhparmar@gmail.com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DM Sans</vt:lpstr>
      <vt:lpstr>Arial</vt:lpstr>
      <vt:lpstr>PT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Dharmesh Parmar</cp:lastModifiedBy>
  <cp:revision>2</cp:revision>
  <dcterms:created xsi:type="dcterms:W3CDTF">2025-05-27T17:36:09Z</dcterms:created>
  <dcterms:modified xsi:type="dcterms:W3CDTF">2025-05-27T17:38:16Z</dcterms:modified>
</cp:coreProperties>
</file>